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60" r:id="rId9"/>
    <p:sldId id="264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287AA-0D99-42CE-A71B-10FA9908BBF8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DB-EFF0-400D-96A1-6799F871DE5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‹Nº›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‹Nº›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 latinLnBrk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6/18/2010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lt"/>
                <a:cs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‹Nº›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lt"/>
                <a:cs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‹Nº›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CFA480D-CB17-4C49-BB2A-C7514E1C7CEA}" type="datetimeFigureOut">
              <a:rPr lang="en-US" smtClean="0"/>
              <a:pPr/>
              <a:t>6/18/2010</a:t>
            </a:fld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r"/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>
              <a:defRPr sz="1600" baseline="0">
                <a:solidFill>
                  <a:schemeClr val="tx2"/>
                </a:solidFill>
              </a:defRPr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‹Nº›</a:t>
            </a:fld>
            <a:endParaRPr lang="en-US" sz="1600" baseline="0" dirty="0">
              <a:solidFill>
                <a:schemeClr val="tx2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La escuela de </a:t>
            </a:r>
            <a:r>
              <a:rPr lang="es-ES" dirty="0" err="1" smtClean="0"/>
              <a:t>Alem</a:t>
            </a:r>
            <a:r>
              <a:rPr lang="es-ES" dirty="0" smtClean="0"/>
              <a:t>, Misiones</a:t>
            </a:r>
            <a:br>
              <a:rPr lang="es-ES" dirty="0" smtClean="0"/>
            </a:br>
            <a:r>
              <a:rPr lang="es-ES" dirty="0" smtClean="0"/>
              <a:t>Soto y Rivarola 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085184"/>
            <a:ext cx="8305800" cy="1440160"/>
          </a:xfrm>
        </p:spPr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Graciela de Kuna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Aulario</a:t>
            </a:r>
            <a:endParaRPr lang="es-ES" dirty="0"/>
          </a:p>
        </p:txBody>
      </p:sp>
      <p:pic>
        <p:nvPicPr>
          <p:cNvPr id="4" name="3 Marcador de contenido" descr="escuela contrafrente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1628800"/>
            <a:ext cx="6097080" cy="457281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Aulario</a:t>
            </a:r>
            <a:endParaRPr lang="en-US" dirty="0"/>
          </a:p>
        </p:txBody>
      </p:sp>
      <p:pic>
        <p:nvPicPr>
          <p:cNvPr id="4" name="3 Marcador de contenido" descr="escuela contrafrente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1340768"/>
            <a:ext cx="6676685" cy="500751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Parasoles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3 Marcador de contenido" descr="escuela frente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1628800"/>
            <a:ext cx="6242304" cy="468172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Goterones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3 Marcador de contenido" descr="escuela goteró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772816"/>
            <a:ext cx="3511296" cy="4681728"/>
          </a:xfrm>
        </p:spPr>
      </p:pic>
      <p:pic>
        <p:nvPicPr>
          <p:cNvPr id="6" name="5 Imagen" descr="escuela goterón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1772816"/>
            <a:ext cx="3511296" cy="468172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escuela interior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908720"/>
            <a:ext cx="3121152" cy="2340864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Aula de Música hiperboloide parabólico</a:t>
            </a:r>
            <a:endParaRPr lang="es-AR" dirty="0"/>
          </a:p>
        </p:txBody>
      </p:sp>
      <p:pic>
        <p:nvPicPr>
          <p:cNvPr id="5" name="4 Imagen" descr="escuela interior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908720"/>
            <a:ext cx="3121152" cy="2340864"/>
          </a:xfrm>
          <a:prstGeom prst="rect">
            <a:avLst/>
          </a:prstGeom>
        </p:spPr>
      </p:pic>
      <p:pic>
        <p:nvPicPr>
          <p:cNvPr id="6" name="5 Imagen" descr="escuela interior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07115" y="907794"/>
            <a:ext cx="3121152" cy="2340864"/>
          </a:xfrm>
          <a:prstGeom prst="rect">
            <a:avLst/>
          </a:prstGeom>
        </p:spPr>
      </p:pic>
      <p:pic>
        <p:nvPicPr>
          <p:cNvPr id="9" name="8 Imagen" descr="escuela interior servicio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01222" y="3386870"/>
            <a:ext cx="2340864" cy="3121152"/>
          </a:xfrm>
          <a:prstGeom prst="rect">
            <a:avLst/>
          </a:prstGeom>
        </p:spPr>
      </p:pic>
      <p:pic>
        <p:nvPicPr>
          <p:cNvPr id="10" name="9 Imagen" descr="escuela interior servici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30225" y="3386870"/>
            <a:ext cx="2340864" cy="3121152"/>
          </a:xfrm>
          <a:prstGeom prst="rect">
            <a:avLst/>
          </a:prstGeom>
        </p:spPr>
      </p:pic>
      <p:pic>
        <p:nvPicPr>
          <p:cNvPr id="11" name="10 Imagen" descr="escuela interior servicio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106489" y="3386870"/>
            <a:ext cx="2340864" cy="3121152"/>
          </a:xfrm>
          <a:prstGeom prst="rect">
            <a:avLst/>
          </a:prstGeom>
        </p:spPr>
      </p:pic>
      <p:sp>
        <p:nvSpPr>
          <p:cNvPr id="8" name="2 Título"/>
          <p:cNvSpPr txBox="1">
            <a:spLocks/>
          </p:cNvSpPr>
          <p:nvPr/>
        </p:nvSpPr>
        <p:spPr>
          <a:xfrm>
            <a:off x="0" y="3429000"/>
            <a:ext cx="2448272" cy="75091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Sanitarios </a:t>
            </a:r>
            <a:endParaRPr kumimoji="0" lang="es-AR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Conectores – espacio canal</a:t>
            </a:r>
            <a:endParaRPr lang="en-US" dirty="0"/>
          </a:p>
        </p:txBody>
      </p:sp>
      <p:pic>
        <p:nvPicPr>
          <p:cNvPr id="4" name="3 Marcador de contenido" descr="escuela interior pasillo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628800"/>
            <a:ext cx="6242304" cy="4681728"/>
          </a:xfrm>
        </p:spPr>
      </p:pic>
      <p:pic>
        <p:nvPicPr>
          <p:cNvPr id="5" name="4 Imagen" descr="escuela interior acceso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06058" y="869994"/>
            <a:ext cx="2340864" cy="3121152"/>
          </a:xfrm>
          <a:prstGeom prst="rect">
            <a:avLst/>
          </a:prstGeom>
        </p:spPr>
      </p:pic>
      <p:pic>
        <p:nvPicPr>
          <p:cNvPr id="7" name="6 Imagen" descr="escuela contrafrente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39907" y="4024463"/>
            <a:ext cx="3121152" cy="234086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Aulas</a:t>
            </a:r>
            <a:endParaRPr lang="en-US" dirty="0"/>
          </a:p>
        </p:txBody>
      </p:sp>
      <p:pic>
        <p:nvPicPr>
          <p:cNvPr id="4" name="3 Marcador de contenido" descr="escuela aula acces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484784"/>
            <a:ext cx="3121152" cy="2340864"/>
          </a:xfrm>
        </p:spPr>
      </p:pic>
      <p:pic>
        <p:nvPicPr>
          <p:cNvPr id="5" name="4 Imagen" descr="escuela aula contrafrente 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077072"/>
            <a:ext cx="3121152" cy="2340864"/>
          </a:xfrm>
          <a:prstGeom prst="rect">
            <a:avLst/>
          </a:prstGeom>
        </p:spPr>
      </p:pic>
      <p:pic>
        <p:nvPicPr>
          <p:cNvPr id="6" name="5 Imagen" descr="escuela aula detal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332656"/>
            <a:ext cx="2711534" cy="3615378"/>
          </a:xfrm>
          <a:prstGeom prst="rect">
            <a:avLst/>
          </a:prstGeom>
        </p:spPr>
      </p:pic>
      <p:pic>
        <p:nvPicPr>
          <p:cNvPr id="7" name="6 Imagen" descr="escuela aula frente acces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91880" y="4077072"/>
            <a:ext cx="3121152" cy="2340864"/>
          </a:xfrm>
          <a:prstGeom prst="rect">
            <a:avLst/>
          </a:prstGeom>
        </p:spPr>
      </p:pic>
      <p:pic>
        <p:nvPicPr>
          <p:cNvPr id="8" name="7 Imagen" descr="escuela contrafrente1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40171" y="230197"/>
            <a:ext cx="2340864" cy="3121152"/>
          </a:xfrm>
          <a:prstGeom prst="rect">
            <a:avLst/>
          </a:prstGeom>
        </p:spPr>
      </p:pic>
      <p:pic>
        <p:nvPicPr>
          <p:cNvPr id="9" name="8 Imagen" descr="escuela contrafrente1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57244" y="3463652"/>
            <a:ext cx="2340864" cy="31211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escuela contrafrente detall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1988840"/>
            <a:ext cx="3121152" cy="2340864"/>
          </a:xfrm>
          <a:prstGeom prst="rect">
            <a:avLst/>
          </a:prstGeo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822920"/>
          </a:xfrm>
        </p:spPr>
        <p:txBody>
          <a:bodyPr/>
          <a:lstStyle/>
          <a:p>
            <a:r>
              <a:rPr lang="es-AR" dirty="0" smtClean="0"/>
              <a:t>D</a:t>
            </a:r>
            <a:r>
              <a:rPr lang="es-AR" dirty="0" smtClean="0"/>
              <a:t>etalles </a:t>
            </a:r>
            <a:endParaRPr lang="es-AR" dirty="0"/>
          </a:p>
        </p:txBody>
      </p:sp>
      <p:pic>
        <p:nvPicPr>
          <p:cNvPr id="4" name="3 Imagen" descr="escuela interior pasillo detalle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908720"/>
            <a:ext cx="2340864" cy="3121152"/>
          </a:xfrm>
          <a:prstGeom prst="rect">
            <a:avLst/>
          </a:prstGeom>
        </p:spPr>
      </p:pic>
      <p:pic>
        <p:nvPicPr>
          <p:cNvPr id="5" name="4 Imagen" descr="escuela articulación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476672"/>
            <a:ext cx="2340864" cy="3121152"/>
          </a:xfrm>
          <a:prstGeom prst="rect">
            <a:avLst/>
          </a:prstGeom>
        </p:spPr>
      </p:pic>
      <p:pic>
        <p:nvPicPr>
          <p:cNvPr id="6" name="5 Imagen" descr="escuela articulación .jpg"/>
          <p:cNvPicPr>
            <a:picLocks noChangeAspect="1"/>
          </p:cNvPicPr>
          <p:nvPr/>
        </p:nvPicPr>
        <p:blipFill>
          <a:blip r:embed="rId6" cstate="print"/>
          <a:srcRect r="35135"/>
          <a:stretch>
            <a:fillRect/>
          </a:stretch>
        </p:blipFill>
        <p:spPr>
          <a:xfrm>
            <a:off x="6372199" y="3789040"/>
            <a:ext cx="2304257" cy="2664296"/>
          </a:xfrm>
          <a:prstGeom prst="rect">
            <a:avLst/>
          </a:prstGeom>
        </p:spPr>
      </p:pic>
      <p:pic>
        <p:nvPicPr>
          <p:cNvPr id="7" name="6 Imagen" descr="escuela contrafrente detall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4149080"/>
            <a:ext cx="3121152" cy="2340864"/>
          </a:xfrm>
          <a:prstGeom prst="rect">
            <a:avLst/>
          </a:prstGeom>
        </p:spPr>
      </p:pic>
      <p:pic>
        <p:nvPicPr>
          <p:cNvPr id="8" name="7 Imagen" descr="escuela contrafrente detalle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15816" y="0"/>
            <a:ext cx="3121152" cy="2340864"/>
          </a:xfrm>
          <a:prstGeom prst="rect">
            <a:avLst/>
          </a:prstGeom>
        </p:spPr>
      </p:pic>
      <p:pic>
        <p:nvPicPr>
          <p:cNvPr id="10" name="9 Imagen" descr="escuela interior detall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84022" y="4426055"/>
            <a:ext cx="3121152" cy="234086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arthDayPresentatio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tint val="100000"/>
                <a:shade val="42000"/>
                <a:hueMod val="100000"/>
                <a:satMod val="100000"/>
              </a:schemeClr>
              <a:schemeClr val="phClr">
                <a:tint val="4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DE95A0C693CEB341887D38A4A2B58B45040072C752107C5A7B47AA91A1EE638E6F1F" ma:contentTypeVersion="28" ma:contentTypeDescription="Create a new document." ma:contentTypeScope="" ma:versionID="5eea76452d7eb073b41e4ecbec7235c0"/>
</file>

<file path=customXml/itemProps1.xml><?xml version="1.0" encoding="utf-8"?>
<ds:datastoreItem xmlns:ds="http://schemas.openxmlformats.org/officeDocument/2006/customXml" ds:itemID="{098D4EAD-BB64-4AE8-AFD9-A8F80025550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BCDD5F3-6710-4251-87BB-067472C4C1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D47A64-5C32-4A97-850C-39786F5A0F1E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EarthDayPresentation</Template>
  <TotalTime>0</TotalTime>
  <Words>34</Words>
  <Application>Microsoft Office PowerPoint</Application>
  <PresentationFormat>Presentación en pantalla (4:3)</PresentationFormat>
  <Paragraphs>23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EarthDayPresentation</vt:lpstr>
      <vt:lpstr>La escuela de Alem, Misiones Soto y Rivarola </vt:lpstr>
      <vt:lpstr>Aulario</vt:lpstr>
      <vt:lpstr>Aulario</vt:lpstr>
      <vt:lpstr>Parasoles </vt:lpstr>
      <vt:lpstr>Goterones </vt:lpstr>
      <vt:lpstr>Aula de Música hiperboloide parabólico</vt:lpstr>
      <vt:lpstr>Conectores – espacio canal</vt:lpstr>
      <vt:lpstr>Aulas</vt:lpstr>
      <vt:lpstr>Detalles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2010-06-18T18:31:48Z</dcterms:created>
  <dcterms:modified xsi:type="dcterms:W3CDTF">2010-06-18T19:21:03Z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TC102513359990</vt:lpwstr>
  </property>
</Properties>
</file>